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0" r:id="rId14"/>
    <p:sldId id="268" r:id="rId15"/>
    <p:sldId id="269" r:id="rId16"/>
    <p:sldId id="270" r:id="rId17"/>
    <p:sldId id="271" r:id="rId18"/>
    <p:sldId id="272" r:id="rId19"/>
    <p:sldId id="273" r:id="rId20"/>
    <p:sldId id="296" r:id="rId21"/>
    <p:sldId id="297" r:id="rId22"/>
    <p:sldId id="299" r:id="rId23"/>
    <p:sldId id="274" r:id="rId24"/>
    <p:sldId id="275" r:id="rId25"/>
    <p:sldId id="298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8" autoAdjust="0"/>
    <p:restoredTop sz="94660"/>
  </p:normalViewPr>
  <p:slideViewPr>
    <p:cSldViewPr>
      <p:cViewPr varScale="1">
        <p:scale>
          <a:sx n="68" d="100"/>
          <a:sy n="68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9D7365-CAE5-42BA-A85E-DC2121535868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8D643D-2824-4F11-8C26-C589CF07A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/>
              <a:t>Pretérito</a:t>
            </a:r>
            <a:r>
              <a:rPr lang="en-US" sz="6000" b="1" dirty="0" smtClean="0"/>
              <a:t>/ </a:t>
            </a:r>
            <a:r>
              <a:rPr lang="en-US" sz="6000" b="1" dirty="0" err="1" smtClean="0"/>
              <a:t>Imperfecto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accent1"/>
                </a:solidFill>
              </a:rPr>
              <a:t>Día</a:t>
            </a:r>
            <a:r>
              <a:rPr lang="en-US" sz="4800" b="1" dirty="0" smtClean="0">
                <a:solidFill>
                  <a:schemeClr val="accent1"/>
                </a:solidFill>
              </a:rPr>
              <a:t> de </a:t>
            </a:r>
            <a:r>
              <a:rPr lang="en-US" sz="4800" b="1" dirty="0" err="1" smtClean="0">
                <a:solidFill>
                  <a:schemeClr val="accent1"/>
                </a:solidFill>
              </a:rPr>
              <a:t>Repaso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Nos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quedábamos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Quedarse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nosotros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poseíste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Poseer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tú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sequé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Secar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Creyeron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creían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Creer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5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huyó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Huir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ella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fui</a:t>
            </a:r>
            <a:r>
              <a:rPr lang="en-US" sz="6000" b="1" dirty="0" smtClean="0"/>
              <a:t>/ </a:t>
            </a:r>
            <a:r>
              <a:rPr lang="en-US" sz="6000" b="1" dirty="0" err="1" smtClean="0"/>
              <a:t>iba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Cazaron</a:t>
            </a:r>
            <a:r>
              <a:rPr lang="en-US" sz="6000" b="1" dirty="0" smtClean="0"/>
              <a:t>/ </a:t>
            </a:r>
            <a:r>
              <a:rPr lang="en-US" sz="6000" b="1" dirty="0" err="1" smtClean="0"/>
              <a:t>cazaban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Cazar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</a:t>
            </a:r>
            <a:r>
              <a:rPr lang="en-US" sz="6000" b="1" dirty="0" smtClean="0">
                <a:solidFill>
                  <a:schemeClr val="accent1"/>
                </a:solidFill>
              </a:rPr>
              <a:t>/imp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estuvo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Por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diez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minutos</a:t>
            </a:r>
            <a:r>
              <a:rPr lang="en-US" sz="6000" b="1" dirty="0" smtClean="0">
                <a:solidFill>
                  <a:schemeClr val="accent1"/>
                </a:solidFill>
              </a:rPr>
              <a:t> Carlos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estar</a:t>
            </a:r>
            <a:r>
              <a:rPr lang="en-US" sz="6000" b="1" dirty="0" smtClean="0">
                <a:solidFill>
                  <a:schemeClr val="accent1"/>
                </a:solidFill>
              </a:rPr>
              <a:t>) en casa.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oíste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Tú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oír</a:t>
            </a:r>
            <a:r>
              <a:rPr lang="en-US" sz="6000" b="1" dirty="0" smtClean="0">
                <a:solidFill>
                  <a:schemeClr val="accent1"/>
                </a:solidFill>
              </a:rPr>
              <a:t>)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sonido</a:t>
            </a:r>
            <a:r>
              <a:rPr lang="en-US" sz="6000" b="1" dirty="0" smtClean="0">
                <a:solidFill>
                  <a:schemeClr val="accent1"/>
                </a:solidFill>
              </a:rPr>
              <a:t> del </a:t>
            </a:r>
            <a:r>
              <a:rPr lang="en-US" sz="6000" b="1" dirty="0" err="1" smtClean="0">
                <a:solidFill>
                  <a:schemeClr val="accent1"/>
                </a:solidFill>
              </a:rPr>
              <a:t>tren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Andaban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atacó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Mientras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andar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por</a:t>
            </a:r>
            <a:r>
              <a:rPr lang="en-US" sz="6000" b="1" dirty="0" smtClean="0">
                <a:solidFill>
                  <a:schemeClr val="accent1"/>
                </a:solidFill>
              </a:rPr>
              <a:t>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parque</a:t>
            </a:r>
            <a:r>
              <a:rPr lang="en-US" sz="6000" b="1" dirty="0" smtClean="0">
                <a:solidFill>
                  <a:schemeClr val="accent1"/>
                </a:solidFill>
              </a:rPr>
              <a:t>, </a:t>
            </a:r>
            <a:r>
              <a:rPr lang="en-US" sz="6000" b="1" dirty="0" err="1" smtClean="0">
                <a:solidFill>
                  <a:schemeClr val="accent1"/>
                </a:solidFill>
              </a:rPr>
              <a:t>una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abeja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grande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atacar</a:t>
            </a:r>
            <a:r>
              <a:rPr lang="en-US" sz="6000" b="1" dirty="0" smtClean="0">
                <a:solidFill>
                  <a:schemeClr val="accent1"/>
                </a:solidFill>
              </a:rPr>
              <a:t>).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leían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Leer-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Comió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encontró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El </a:t>
            </a:r>
            <a:r>
              <a:rPr lang="en-US" sz="6000" b="1" dirty="0" err="1" smtClean="0">
                <a:solidFill>
                  <a:schemeClr val="accent1"/>
                </a:solidFill>
              </a:rPr>
              <a:t>muchacho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pobre</a:t>
            </a:r>
            <a:r>
              <a:rPr lang="en-US" sz="6000" b="1" dirty="0" smtClean="0">
                <a:solidFill>
                  <a:schemeClr val="accent1"/>
                </a:solidFill>
              </a:rPr>
              <a:t> no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(comer) </a:t>
            </a:r>
            <a:r>
              <a:rPr lang="en-US" sz="6000" b="1" dirty="0" err="1" smtClean="0">
                <a:solidFill>
                  <a:schemeClr val="accent1"/>
                </a:solidFill>
              </a:rPr>
              <a:t>por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tres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días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encontrar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cinco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dolares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consultábamos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Nosotros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siempre</a:t>
            </a:r>
            <a:r>
              <a:rPr lang="en-US" sz="6000" b="1" dirty="0" smtClean="0">
                <a:solidFill>
                  <a:schemeClr val="accent1"/>
                </a:solidFill>
              </a:rPr>
              <a:t>  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consultar</a:t>
            </a:r>
            <a:r>
              <a:rPr lang="en-US" sz="6000" b="1" dirty="0" smtClean="0">
                <a:solidFill>
                  <a:schemeClr val="accent1"/>
                </a:solidFill>
              </a:rPr>
              <a:t>)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dicionario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mentía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1"/>
                </a:solidFill>
              </a:rPr>
              <a:t>Sospechaba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que</a:t>
            </a:r>
            <a:r>
              <a:rPr lang="en-US" sz="6000" b="1" dirty="0" smtClean="0">
                <a:solidFill>
                  <a:schemeClr val="accent1"/>
                </a:solidFill>
              </a:rPr>
              <a:t>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testigo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mentir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mientras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daba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su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testimonio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/>
              <a:t>Felicitaron</a:t>
            </a:r>
            <a:r>
              <a:rPr lang="en-US" sz="6000" b="1" dirty="0" smtClean="0"/>
              <a:t>, me </a:t>
            </a:r>
            <a:r>
              <a:rPr lang="en-US" sz="6000" b="1" dirty="0" err="1" smtClean="0"/>
              <a:t>gradué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Todos</a:t>
            </a:r>
            <a:r>
              <a:rPr lang="en-US" sz="6000" b="1" dirty="0" smtClean="0">
                <a:solidFill>
                  <a:schemeClr val="accent1"/>
                </a:solidFill>
              </a:rPr>
              <a:t> me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felicitar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graduarse</a:t>
            </a:r>
            <a:r>
              <a:rPr lang="en-US" sz="6000" b="1" dirty="0" smtClean="0">
                <a:solidFill>
                  <a:schemeClr val="accent1"/>
                </a:solidFill>
              </a:rPr>
              <a:t>)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llovía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5600" b="1" u="sng" dirty="0" smtClean="0">
                <a:solidFill>
                  <a:schemeClr val="accent1"/>
                </a:solidFill>
              </a:rPr>
              <a:t> 				 (</a:t>
            </a:r>
            <a:r>
              <a:rPr lang="en-US" sz="5600" b="1" dirty="0" err="1" smtClean="0">
                <a:solidFill>
                  <a:schemeClr val="accent1"/>
                </a:solidFill>
              </a:rPr>
              <a:t>llover</a:t>
            </a:r>
            <a:r>
              <a:rPr lang="en-US" sz="5600" b="1" dirty="0" smtClean="0">
                <a:solidFill>
                  <a:schemeClr val="accent1"/>
                </a:solidFill>
              </a:rPr>
              <a:t>) en la </a:t>
            </a:r>
            <a:r>
              <a:rPr lang="en-US" sz="5600" b="1" dirty="0" err="1" smtClean="0">
                <a:solidFill>
                  <a:schemeClr val="accent1"/>
                </a:solidFill>
              </a:rPr>
              <a:t>calle</a:t>
            </a:r>
            <a:r>
              <a:rPr lang="en-US" sz="5600" b="1" dirty="0" smtClean="0">
                <a:solidFill>
                  <a:schemeClr val="accent1"/>
                </a:solidFill>
              </a:rPr>
              <a:t>.</a:t>
            </a:r>
            <a:endParaRPr lang="en-US" sz="5600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</a:rPr>
              <a:t>Eran</a:t>
            </a:r>
            <a:r>
              <a:rPr lang="en-US" sz="6000" b="1" dirty="0" smtClean="0">
                <a:solidFill>
                  <a:schemeClr val="accent2"/>
                </a:solidFill>
              </a:rPr>
              <a:t>, </a:t>
            </a:r>
            <a:r>
              <a:rPr lang="en-US" sz="6000" b="1" dirty="0" err="1" smtClean="0">
                <a:solidFill>
                  <a:schemeClr val="accent2"/>
                </a:solidFill>
              </a:rPr>
              <a:t>comencé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(ser) a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tres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       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comenzar</a:t>
            </a:r>
            <a:r>
              <a:rPr lang="en-US" sz="6000" b="1" dirty="0" smtClean="0">
                <a:solidFill>
                  <a:schemeClr val="accent1"/>
                </a:solidFill>
              </a:rPr>
              <a:t>) a </a:t>
            </a:r>
            <a:r>
              <a:rPr lang="en-US" sz="6000" b="1" dirty="0" err="1" smtClean="0">
                <a:solidFill>
                  <a:schemeClr val="accent1"/>
                </a:solidFill>
              </a:rPr>
              <a:t>pintar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estuvo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Todo</a:t>
            </a:r>
            <a:r>
              <a:rPr lang="en-US" sz="6000" b="1" dirty="0" smtClean="0">
                <a:solidFill>
                  <a:schemeClr val="accent1"/>
                </a:solidFill>
              </a:rPr>
              <a:t>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familia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estar</a:t>
            </a:r>
            <a:r>
              <a:rPr lang="en-US" sz="6000" b="1" dirty="0" smtClean="0">
                <a:solidFill>
                  <a:schemeClr val="accent1"/>
                </a:solidFill>
              </a:rPr>
              <a:t>) en Mexico </a:t>
            </a:r>
            <a:r>
              <a:rPr lang="en-US" sz="6000" b="1" dirty="0" err="1" smtClean="0">
                <a:solidFill>
                  <a:schemeClr val="accent1"/>
                </a:solidFill>
              </a:rPr>
              <a:t>hace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siete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años</a:t>
            </a:r>
            <a:r>
              <a:rPr lang="en-US" sz="6000" b="1" dirty="0" smtClean="0">
                <a:solidFill>
                  <a:schemeClr val="accent1"/>
                </a:solidFill>
              </a:rPr>
              <a:t>. 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Entré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hacía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entrar</a:t>
            </a:r>
            <a:r>
              <a:rPr lang="en-US" sz="6000" b="1" dirty="0" smtClean="0">
                <a:solidFill>
                  <a:schemeClr val="accent1"/>
                </a:solidFill>
              </a:rPr>
              <a:t>) la casa </a:t>
            </a:r>
            <a:r>
              <a:rPr lang="en-US" sz="6000" b="1" dirty="0" err="1" smtClean="0">
                <a:solidFill>
                  <a:schemeClr val="accent1"/>
                </a:solidFill>
              </a:rPr>
              <a:t>porque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hacer</a:t>
            </a:r>
            <a:r>
              <a:rPr lang="en-US" sz="6000" b="1" dirty="0" smtClean="0">
                <a:solidFill>
                  <a:schemeClr val="accent1"/>
                </a:solidFill>
              </a:rPr>
              <a:t>) mucho </a:t>
            </a:r>
            <a:r>
              <a:rPr lang="en-US" sz="6000" b="1" dirty="0" err="1" smtClean="0">
                <a:solidFill>
                  <a:schemeClr val="accent1"/>
                </a:solidFill>
              </a:rPr>
              <a:t>calor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Le </a:t>
            </a:r>
            <a:r>
              <a:rPr lang="en-US" sz="6000" b="1" dirty="0" err="1" smtClean="0"/>
              <a:t>gustaba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A mi </a:t>
            </a:r>
            <a:r>
              <a:rPr lang="en-US" sz="6000" b="1" dirty="0" err="1" smtClean="0">
                <a:solidFill>
                  <a:schemeClr val="accent1"/>
                </a:solidFill>
              </a:rPr>
              <a:t>mamá</a:t>
            </a:r>
            <a:r>
              <a:rPr lang="en-US" sz="6000" b="1" dirty="0" smtClean="0">
                <a:solidFill>
                  <a:schemeClr val="accent1"/>
                </a:solidFill>
              </a:rPr>
              <a:t> no </a:t>
            </a:r>
            <a:r>
              <a:rPr lang="en-US" sz="6000" b="1" u="sng" dirty="0" smtClean="0">
                <a:solidFill>
                  <a:schemeClr val="accent1"/>
                </a:solidFill>
              </a:rPr>
              <a:t>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gustar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viajar</a:t>
            </a:r>
            <a:r>
              <a:rPr lang="en-US" sz="6000" b="1" dirty="0" smtClean="0">
                <a:solidFill>
                  <a:schemeClr val="accent1"/>
                </a:solidFill>
              </a:rPr>
              <a:t> mucho.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aprendí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Allí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aprender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hablar</a:t>
            </a:r>
            <a:r>
              <a:rPr lang="en-US" sz="6000" b="1" dirty="0" smtClean="0">
                <a:solidFill>
                  <a:schemeClr val="accent1"/>
                </a:solidFill>
              </a:rPr>
              <a:t> 5 </a:t>
            </a:r>
            <a:r>
              <a:rPr lang="en-US" sz="6000" b="1" dirty="0" err="1" smtClean="0">
                <a:solidFill>
                  <a:schemeClr val="accent1"/>
                </a:solidFill>
              </a:rPr>
              <a:t>lenguas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cupieron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Caber-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Compró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tenía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Isabelle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comprar</a:t>
            </a:r>
            <a:r>
              <a:rPr lang="en-US" sz="6000" b="1" dirty="0" smtClean="0">
                <a:solidFill>
                  <a:schemeClr val="accent1"/>
                </a:solidFill>
              </a:rPr>
              <a:t>) un </a:t>
            </a:r>
            <a:r>
              <a:rPr lang="en-US" sz="6000" b="1" dirty="0" err="1" smtClean="0">
                <a:solidFill>
                  <a:schemeClr val="accent1"/>
                </a:solidFill>
              </a:rPr>
              <a:t>gato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que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tener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cuatro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piernas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Hablabas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llegué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Tú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hablar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por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teléfono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llegar</a:t>
            </a:r>
            <a:r>
              <a:rPr lang="en-US" sz="6000" b="1" dirty="0" smtClean="0">
                <a:solidFill>
                  <a:schemeClr val="accent1"/>
                </a:solidFill>
              </a:rPr>
              <a:t>) a la playa.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Robó</a:t>
            </a:r>
            <a:r>
              <a:rPr lang="en-US" sz="6000" b="1" dirty="0" smtClean="0">
                <a:solidFill>
                  <a:schemeClr val="accent1"/>
                </a:solidFill>
              </a:rPr>
              <a:t>, </a:t>
            </a:r>
            <a:r>
              <a:rPr lang="en-US" sz="6000" b="1" dirty="0" err="1" smtClean="0">
                <a:solidFill>
                  <a:schemeClr val="accent1"/>
                </a:solidFill>
              </a:rPr>
              <a:t>quitó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Alguien</a:t>
            </a:r>
            <a:r>
              <a:rPr lang="en-US" sz="6000" b="1" dirty="0" smtClean="0">
                <a:solidFill>
                  <a:schemeClr val="accent1"/>
                </a:solidFill>
              </a:rPr>
              <a:t> me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robar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ayer</a:t>
            </a:r>
            <a:r>
              <a:rPr lang="en-US" sz="6000" b="1" dirty="0">
                <a:solidFill>
                  <a:schemeClr val="accent1"/>
                </a:solidFill>
              </a:rPr>
              <a:t> </a:t>
            </a:r>
            <a:r>
              <a:rPr lang="en-US" sz="6000" b="1" dirty="0" smtClean="0">
                <a:solidFill>
                  <a:schemeClr val="accent1"/>
                </a:solidFill>
              </a:rPr>
              <a:t>y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quitar</a:t>
            </a:r>
            <a:r>
              <a:rPr lang="en-US" sz="6000" b="1" dirty="0" smtClean="0">
                <a:solidFill>
                  <a:schemeClr val="accent1"/>
                </a:solidFill>
              </a:rPr>
              <a:t>)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cartera</a:t>
            </a:r>
            <a:r>
              <a:rPr lang="en-US" sz="6000" b="1" dirty="0" smtClean="0">
                <a:solidFill>
                  <a:schemeClr val="accent1"/>
                </a:solidFill>
              </a:rPr>
              <a:t> de mi </a:t>
            </a:r>
            <a:r>
              <a:rPr lang="en-US" sz="6000" b="1" dirty="0" err="1" smtClean="0">
                <a:solidFill>
                  <a:schemeClr val="accent1"/>
                </a:solidFill>
              </a:rPr>
              <a:t>bolsillo</a:t>
            </a:r>
            <a:r>
              <a:rPr lang="en-US" sz="6000" b="1" dirty="0" smtClean="0">
                <a:solidFill>
                  <a:schemeClr val="accent1"/>
                </a:solidFill>
              </a:rPr>
              <a:t>. 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Pidió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di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Ella me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pedir</a:t>
            </a:r>
            <a:r>
              <a:rPr lang="en-US" sz="6000" b="1" dirty="0" smtClean="0">
                <a:solidFill>
                  <a:schemeClr val="accent1"/>
                </a:solidFill>
              </a:rPr>
              <a:t>)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hora</a:t>
            </a:r>
            <a:r>
              <a:rPr lang="en-US" sz="6000" b="1" dirty="0" smtClean="0">
                <a:solidFill>
                  <a:schemeClr val="accent1"/>
                </a:solidFill>
              </a:rPr>
              <a:t> y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r>
              <a:rPr lang="en-US" sz="6000" b="1" dirty="0" smtClean="0">
                <a:solidFill>
                  <a:schemeClr val="accent1"/>
                </a:solidFill>
              </a:rPr>
              <a:t> le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dar</a:t>
            </a:r>
            <a:r>
              <a:rPr lang="en-US" sz="6000" b="1" dirty="0" smtClean="0">
                <a:solidFill>
                  <a:schemeClr val="accent1"/>
                </a:solidFill>
              </a:rPr>
              <a:t>)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hora</a:t>
            </a:r>
            <a:r>
              <a:rPr lang="en-US" sz="6000" b="1" dirty="0" smtClean="0">
                <a:solidFill>
                  <a:schemeClr val="accent1"/>
                </a:solidFill>
              </a:rPr>
              <a:t>. 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dijeron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traducir</a:t>
            </a:r>
            <a:r>
              <a:rPr lang="en-US" sz="6000" b="1" dirty="0" smtClean="0">
                <a:solidFill>
                  <a:schemeClr val="accent1"/>
                </a:solidFill>
              </a:rPr>
              <a:t>) el </a:t>
            </a:r>
            <a:r>
              <a:rPr lang="en-US" sz="6000" b="1" dirty="0" err="1" smtClean="0">
                <a:solidFill>
                  <a:schemeClr val="accent1"/>
                </a:solidFill>
              </a:rPr>
              <a:t>poema</a:t>
            </a:r>
            <a:r>
              <a:rPr lang="en-US" sz="6000" b="1" dirty="0" smtClean="0">
                <a:solidFill>
                  <a:schemeClr val="accent1"/>
                </a:solidFill>
              </a:rPr>
              <a:t> en </a:t>
            </a:r>
            <a:r>
              <a:rPr lang="en-US" sz="6000" b="1" dirty="0" err="1" smtClean="0">
                <a:solidFill>
                  <a:schemeClr val="accent1"/>
                </a:solidFill>
              </a:rPr>
              <a:t>frente</a:t>
            </a:r>
            <a:r>
              <a:rPr lang="en-US" sz="6000" b="1" dirty="0" smtClean="0">
                <a:solidFill>
                  <a:schemeClr val="accent1"/>
                </a:solidFill>
              </a:rPr>
              <a:t> de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clase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entera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Hizo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trajo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La </a:t>
            </a:r>
            <a:r>
              <a:rPr lang="en-US" sz="6000" b="1" dirty="0" err="1" smtClean="0">
                <a:solidFill>
                  <a:schemeClr val="accent1"/>
                </a:solidFill>
              </a:rPr>
              <a:t>policía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hacer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una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denuncia</a:t>
            </a:r>
            <a:r>
              <a:rPr lang="en-US" sz="6000" b="1" dirty="0" smtClean="0">
                <a:solidFill>
                  <a:schemeClr val="accent1"/>
                </a:solidFill>
              </a:rPr>
              <a:t> y me la    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traer</a:t>
            </a:r>
            <a:r>
              <a:rPr lang="en-US" sz="6000" b="1" dirty="0" smtClean="0">
                <a:solidFill>
                  <a:schemeClr val="accent1"/>
                </a:solidFill>
              </a:rPr>
              <a:t>)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Rezaba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vio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Isabelle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rezar</a:t>
            </a:r>
            <a:r>
              <a:rPr lang="en-US" sz="6000" b="1" dirty="0" smtClean="0">
                <a:solidFill>
                  <a:schemeClr val="accent1"/>
                </a:solidFill>
              </a:rPr>
              <a:t>) </a:t>
            </a:r>
            <a:r>
              <a:rPr lang="en-US" sz="6000" b="1" dirty="0" err="1" smtClean="0">
                <a:solidFill>
                  <a:schemeClr val="accent1"/>
                </a:solidFill>
              </a:rPr>
              <a:t>cuando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ella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u="sng" dirty="0" smtClean="0">
                <a:solidFill>
                  <a:schemeClr val="accent1"/>
                </a:solidFill>
              </a:rPr>
              <a:t>				</a:t>
            </a:r>
            <a:r>
              <a:rPr lang="en-US" sz="6000" b="1" dirty="0" smtClean="0">
                <a:solidFill>
                  <a:schemeClr val="accent1"/>
                </a:solidFill>
              </a:rPr>
              <a:t> (</a:t>
            </a:r>
            <a:r>
              <a:rPr lang="en-US" sz="6000" b="1" dirty="0" err="1" smtClean="0">
                <a:solidFill>
                  <a:schemeClr val="accent1"/>
                </a:solidFill>
              </a:rPr>
              <a:t>ver</a:t>
            </a:r>
            <a:r>
              <a:rPr lang="en-US" sz="6000" b="1" dirty="0" smtClean="0">
                <a:solidFill>
                  <a:schemeClr val="accent1"/>
                </a:solidFill>
              </a:rPr>
              <a:t>) un </a:t>
            </a:r>
            <a:r>
              <a:rPr lang="en-US" sz="6000" b="1" dirty="0" err="1" smtClean="0">
                <a:solidFill>
                  <a:schemeClr val="accent1"/>
                </a:solidFill>
              </a:rPr>
              <a:t>ave</a:t>
            </a:r>
            <a:r>
              <a:rPr lang="en-US" sz="6000" b="1" dirty="0" smtClean="0">
                <a:solidFill>
                  <a:schemeClr val="accent1"/>
                </a:solidFill>
              </a:rPr>
              <a:t> en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distancia</a:t>
            </a:r>
            <a:r>
              <a:rPr lang="en-US" sz="6000" b="1" dirty="0" smtClean="0">
                <a:solidFill>
                  <a:schemeClr val="accent1"/>
                </a:solidFill>
              </a:rPr>
              <a:t>.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Frases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Creativas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smtClean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#1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La </a:t>
            </a:r>
            <a:r>
              <a:rPr lang="en-US" sz="6000" b="1" dirty="0" err="1" smtClean="0">
                <a:solidFill>
                  <a:schemeClr val="accent1"/>
                </a:solidFill>
              </a:rPr>
              <a:t>caza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quejas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Las </a:t>
            </a:r>
            <a:r>
              <a:rPr lang="en-US" sz="6000" b="1" dirty="0" err="1" smtClean="0">
                <a:solidFill>
                  <a:schemeClr val="accent1"/>
                </a:solidFill>
              </a:rPr>
              <a:t>exigencias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cautivas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gimieron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Gemir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#3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Los </a:t>
            </a:r>
            <a:r>
              <a:rPr lang="en-US" sz="6000" b="1" dirty="0" err="1" smtClean="0">
                <a:solidFill>
                  <a:schemeClr val="accent1"/>
                </a:solidFill>
              </a:rPr>
              <a:t>collares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faenas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#4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Madrugar</a:t>
            </a:r>
            <a:r>
              <a:rPr lang="en-US" sz="6000" b="1" dirty="0" smtClean="0">
                <a:solidFill>
                  <a:schemeClr val="accent1"/>
                </a:solidFill>
              </a:rPr>
              <a:t>/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suavidad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#5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Emprender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las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</a:rPr>
              <a:t>huérfanas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#6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La </a:t>
            </a:r>
            <a:r>
              <a:rPr lang="en-US" sz="6000" b="1" dirty="0" err="1" smtClean="0">
                <a:solidFill>
                  <a:schemeClr val="accent1"/>
                </a:solidFill>
              </a:rPr>
              <a:t>sugerencia</a:t>
            </a:r>
            <a:r>
              <a:rPr lang="en-US" sz="6000" b="1" dirty="0" smtClean="0">
                <a:solidFill>
                  <a:schemeClr val="accent1"/>
                </a:solidFill>
              </a:rPr>
              <a:t>/ </a:t>
            </a:r>
            <a:r>
              <a:rPr lang="en-US" sz="6000" b="1" dirty="0" err="1" smtClean="0">
                <a:solidFill>
                  <a:schemeClr val="accent1"/>
                </a:solidFill>
              </a:rPr>
              <a:t>perjudicar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#7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La </a:t>
            </a:r>
            <a:r>
              <a:rPr lang="en-US" sz="6000" b="1" dirty="0" err="1" smtClean="0">
                <a:solidFill>
                  <a:schemeClr val="accent1"/>
                </a:solidFill>
              </a:rPr>
              <a:t>ternura</a:t>
            </a:r>
            <a:r>
              <a:rPr lang="en-US" sz="6000" b="1" dirty="0" smtClean="0">
                <a:solidFill>
                  <a:schemeClr val="accent1"/>
                </a:solidFill>
              </a:rPr>
              <a:t>/ la </a:t>
            </a:r>
            <a:r>
              <a:rPr lang="en-US" sz="6000" b="1" dirty="0" err="1" smtClean="0">
                <a:solidFill>
                  <a:schemeClr val="accent1"/>
                </a:solidFill>
              </a:rPr>
              <a:t>limosna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#8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Insólito</a:t>
            </a:r>
            <a:r>
              <a:rPr lang="en-US" sz="6000" b="1" dirty="0" smtClean="0">
                <a:solidFill>
                  <a:schemeClr val="accent1"/>
                </a:solidFill>
              </a:rPr>
              <a:t>/ los </a:t>
            </a:r>
            <a:r>
              <a:rPr lang="en-US" sz="6000" b="1" dirty="0" err="1" smtClean="0">
                <a:solidFill>
                  <a:schemeClr val="accent1"/>
                </a:solidFill>
              </a:rPr>
              <a:t>salvajes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Me </a:t>
            </a:r>
            <a:r>
              <a:rPr lang="en-US" sz="6000" b="1" dirty="0" err="1" smtClean="0"/>
              <a:t>divertía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Divertirse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yo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dio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Dar-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ella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advertiste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Advertir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tú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pretérito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éramos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Ser- </a:t>
            </a:r>
            <a:r>
              <a:rPr lang="en-US" sz="6000" b="1" dirty="0" err="1" smtClean="0">
                <a:solidFill>
                  <a:schemeClr val="accent1"/>
                </a:solidFill>
              </a:rPr>
              <a:t>nosotros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/>
              <a:t>cerraban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Cerrar</a:t>
            </a:r>
            <a:r>
              <a:rPr lang="en-US" sz="6000" b="1" dirty="0" smtClean="0">
                <a:solidFill>
                  <a:schemeClr val="accent1"/>
                </a:solidFill>
              </a:rPr>
              <a:t>- </a:t>
            </a:r>
            <a:r>
              <a:rPr lang="en-US" sz="6000" b="1" dirty="0" err="1" smtClean="0">
                <a:solidFill>
                  <a:schemeClr val="accent1"/>
                </a:solidFill>
              </a:rPr>
              <a:t>ellos</a:t>
            </a:r>
            <a:endParaRPr lang="en-US" sz="60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6000" b="1" dirty="0" err="1" smtClean="0">
                <a:solidFill>
                  <a:schemeClr val="accent1"/>
                </a:solidFill>
              </a:rPr>
              <a:t>imperfecto</a:t>
            </a:r>
            <a:endParaRPr lang="en-US" sz="6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3906</TotalTime>
  <Words>218</Words>
  <Application>Microsoft Office PowerPoint</Application>
  <PresentationFormat>On-screen Show (4:3)</PresentationFormat>
  <Paragraphs>105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Solstice</vt:lpstr>
      <vt:lpstr>Pretérito/ Imperfecto</vt:lpstr>
      <vt:lpstr>leían</vt:lpstr>
      <vt:lpstr>cupieron</vt:lpstr>
      <vt:lpstr>gimieron</vt:lpstr>
      <vt:lpstr>Me divertía</vt:lpstr>
      <vt:lpstr>dio</vt:lpstr>
      <vt:lpstr>advertiste</vt:lpstr>
      <vt:lpstr>éramos</vt:lpstr>
      <vt:lpstr>cerraban</vt:lpstr>
      <vt:lpstr>Nos quedábamos</vt:lpstr>
      <vt:lpstr>poseíste</vt:lpstr>
      <vt:lpstr>sequé</vt:lpstr>
      <vt:lpstr>Creyeron, creían</vt:lpstr>
      <vt:lpstr>huyó</vt:lpstr>
      <vt:lpstr>fui/ iba</vt:lpstr>
      <vt:lpstr>Cazaron/ cazaban</vt:lpstr>
      <vt:lpstr>estuvo</vt:lpstr>
      <vt:lpstr>oíste</vt:lpstr>
      <vt:lpstr>Andaban, atacó</vt:lpstr>
      <vt:lpstr>Comió, encontró</vt:lpstr>
      <vt:lpstr>consultábamos</vt:lpstr>
      <vt:lpstr>mentía</vt:lpstr>
      <vt:lpstr>Felicitaron, me gradué</vt:lpstr>
      <vt:lpstr>llovía</vt:lpstr>
      <vt:lpstr>Eran, comencé</vt:lpstr>
      <vt:lpstr>estuvo</vt:lpstr>
      <vt:lpstr>Entré, hacía</vt:lpstr>
      <vt:lpstr>Le gustaba</vt:lpstr>
      <vt:lpstr>aprendí</vt:lpstr>
      <vt:lpstr>Compró, tenía</vt:lpstr>
      <vt:lpstr>Hablabas, llegué</vt:lpstr>
      <vt:lpstr>Robó, quitó </vt:lpstr>
      <vt:lpstr>Pidió, di</vt:lpstr>
      <vt:lpstr>dijeron</vt:lpstr>
      <vt:lpstr>Hizo, trajo</vt:lpstr>
      <vt:lpstr>Rezaba, vio</vt:lpstr>
      <vt:lpstr>PowerPoint Presentation</vt:lpstr>
      <vt:lpstr>#1</vt:lpstr>
      <vt:lpstr>#2</vt:lpstr>
      <vt:lpstr>#3</vt:lpstr>
      <vt:lpstr>#4</vt:lpstr>
      <vt:lpstr>#5</vt:lpstr>
      <vt:lpstr>#6</vt:lpstr>
      <vt:lpstr>#7</vt:lpstr>
      <vt:lpstr>#8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Pretérito/ Imperfecto</dc:title>
  <dc:creator>Carmela Axelson</dc:creator>
  <cp:lastModifiedBy>Carmela Axelson</cp:lastModifiedBy>
  <cp:revision>12</cp:revision>
  <dcterms:created xsi:type="dcterms:W3CDTF">2010-11-15T22:39:14Z</dcterms:created>
  <dcterms:modified xsi:type="dcterms:W3CDTF">2013-12-04T21:29:26Z</dcterms:modified>
</cp:coreProperties>
</file>